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301" r:id="rId3"/>
    <p:sldId id="292" r:id="rId4"/>
    <p:sldId id="291" r:id="rId5"/>
    <p:sldId id="258" r:id="rId6"/>
    <p:sldId id="293" r:id="rId7"/>
    <p:sldId id="306" r:id="rId8"/>
    <p:sldId id="302" r:id="rId9"/>
    <p:sldId id="303" r:id="rId10"/>
    <p:sldId id="304" r:id="rId11"/>
    <p:sldId id="305" r:id="rId12"/>
    <p:sldId id="299" r:id="rId13"/>
    <p:sldId id="30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91" d="100"/>
          <a:sy n="91" d="100"/>
        </p:scale>
        <p:origin x="945" y="-177"/>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a:t>Team [Team Name]</a:t>
            </a:r>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dirty="0"/>
              <a:t>&lt;&lt;</a:t>
            </a:r>
            <a:r>
              <a:rPr lang="en-US" sz="1100" dirty="0" err="1"/>
              <a:t>PresentationName</a:t>
            </a:r>
            <a:r>
              <a:rPr lang="en-US" sz="1100" dirty="0"/>
              <a:t>&gt;  Presentation </a:t>
            </a:r>
          </a:p>
          <a:p>
            <a:r>
              <a:rPr lang="en-US" sz="1100" dirty="0"/>
              <a:t>[Project Title]</a:t>
            </a:r>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a:t>The Capstone Experience</a:t>
            </a:r>
          </a:p>
          <a:p>
            <a:r>
              <a:rPr lang="en-US" sz="1100" dirty="0"/>
              <a:t>Computer Science and Engineering</a:t>
            </a:r>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a:t>Michigan State University</a:t>
            </a:r>
          </a:p>
          <a:p>
            <a:pPr algn="r"/>
            <a:r>
              <a:rPr lang="en-US" sz="1100" dirty="0"/>
              <a:t>East Lansing, Michigan 48824</a:t>
            </a:r>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Team [Team Name]</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a:t>&lt;&lt;</a:t>
            </a:r>
            <a:r>
              <a:rPr lang="en-US" dirty="0" err="1"/>
              <a:t>PresentationName</a:t>
            </a:r>
            <a:r>
              <a:rPr lang="en-US"/>
              <a:t>&gt;&gt; Presentation [Project Title]</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Team [Team Name]</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a:t>The Capstone ExperienceComputer Science and Engineering</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5</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Team [Team Name]</a:t>
            </a:r>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The Capstone ExperienceComputer Science and Engineering</a:t>
            </a:r>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7</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12</a:t>
            </a:fld>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13</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The Capstone Experience</a:t>
            </a:r>
          </a:p>
        </p:txBody>
      </p:sp>
      <p:sp>
        <p:nvSpPr>
          <p:cNvPr id="8" name="Footer Placeholder 7"/>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a:t>Click to edit Master title style</a:t>
            </a:r>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r>
              <a:rPr lang="en-US"/>
              <a:t>Overview </a:t>
            </a:r>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952500" y="6492875"/>
            <a:ext cx="7239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 id="2147483662" r:id="rId9"/>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[1 of 4]</a:t>
            </a:r>
          </a:p>
        </p:txBody>
      </p:sp>
      <p:sp>
        <p:nvSpPr>
          <p:cNvPr id="3075" name="Content Placeholder 2"/>
          <p:cNvSpPr>
            <a:spLocks noGrp="1"/>
          </p:cNvSpPr>
          <p:nvPr>
            <p:ph idx="1"/>
          </p:nvPr>
        </p:nvSpPr>
        <p:spPr>
          <a:xfrm>
            <a:off x="457200" y="1600200"/>
            <a:ext cx="8229600" cy="5257800"/>
          </a:xfrm>
        </p:spPr>
        <p:txBody>
          <a:bodyPr>
            <a:normAutofit fontScale="55000" lnSpcReduction="20000"/>
          </a:bodyPr>
          <a:lstStyle/>
          <a:p>
            <a:r>
              <a:rPr lang="en-US" dirty="0"/>
              <a:t>Presenting</a:t>
            </a:r>
          </a:p>
          <a:p>
            <a:pPr lvl="1"/>
            <a:r>
              <a:rPr lang="en-US" dirty="0"/>
              <a:t>The purpose of the Beta presentation is to demonstrate that the software portion of your team’s project is complete. While the system may not be totally bug free, the software is expected to be feature complete.</a:t>
            </a:r>
          </a:p>
          <a:p>
            <a:pPr lvl="1"/>
            <a:r>
              <a:rPr lang="en-US" dirty="0"/>
              <a:t>Think of your Beta presentation as a preview of your project video.</a:t>
            </a:r>
          </a:p>
          <a:p>
            <a:pPr lvl="1"/>
            <a:r>
              <a:rPr lang="en-US" dirty="0"/>
              <a:t>The time limit for your presentation is 14 minutes. Practice your presentation to ensure that you finish within the allotted time.</a:t>
            </a:r>
          </a:p>
          <a:p>
            <a:pPr lvl="1"/>
            <a:r>
              <a:rPr lang="en-US" dirty="0"/>
              <a:t>All team members are required to dress business casual on the day of their presentation. Business casual does </a:t>
            </a:r>
            <a:r>
              <a:rPr lang="en-US" u="sng" dirty="0"/>
              <a:t>not</a:t>
            </a:r>
            <a:r>
              <a:rPr lang="en-US" dirty="0"/>
              <a:t> include sneakers, tennis shoes, hats, coats, hoodies, t-shirts or shirts that are not tucked into pants. Google “what is business casual.</a:t>
            </a:r>
            <a:br>
              <a:rPr lang="en-US" dirty="0"/>
            </a:br>
            <a:r>
              <a:rPr lang="en-US" dirty="0"/>
              <a:t>Yes, even though we are using Microsoft Teams for the presentations, the expectations for dress are the same. See below “Presenting Using Microsoft Teams.”</a:t>
            </a:r>
          </a:p>
          <a:p>
            <a:pPr lvl="1"/>
            <a:r>
              <a:rPr lang="en-US" dirty="0"/>
              <a:t>Plan on spending most of your presentation time demonstrating your software. </a:t>
            </a:r>
            <a:br>
              <a:rPr lang="en-US" dirty="0"/>
            </a:br>
            <a:r>
              <a:rPr lang="en-US" dirty="0"/>
              <a:t>A suggested approach is as follows.</a:t>
            </a:r>
          </a:p>
          <a:p>
            <a:pPr lvl="2"/>
            <a:r>
              <a:rPr lang="en-US" dirty="0"/>
              <a:t>Very Brief Review of Project Overview (30 Seconds)</a:t>
            </a:r>
          </a:p>
          <a:p>
            <a:pPr lvl="2">
              <a:defRPr/>
            </a:pPr>
            <a:r>
              <a:rPr lang="en-US" dirty="0"/>
              <a:t>Software Demonstration (Skipping  System Architecture and All Screen Shot Slides)</a:t>
            </a:r>
          </a:p>
          <a:p>
            <a:pPr lvl="2"/>
            <a:r>
              <a:rPr lang="en-US" dirty="0"/>
              <a:t>Brief Summary of What’s left to do? (30 Seconds)</a:t>
            </a:r>
          </a:p>
          <a:p>
            <a:pPr lvl="1"/>
            <a:r>
              <a:rPr lang="en-US" dirty="0"/>
              <a:t>Your software demonstration should…</a:t>
            </a:r>
          </a:p>
          <a:p>
            <a:pPr lvl="2">
              <a:defRPr/>
            </a:pPr>
            <a:r>
              <a:rPr lang="en-US" dirty="0"/>
              <a:t>demonstrate that your system is feature complete,</a:t>
            </a:r>
          </a:p>
          <a:p>
            <a:pPr lvl="2">
              <a:defRPr/>
            </a:pPr>
            <a:r>
              <a:rPr lang="en-US" dirty="0"/>
              <a:t>demonstrate the main features of your software,</a:t>
            </a:r>
          </a:p>
          <a:p>
            <a:pPr lvl="2">
              <a:defRPr/>
            </a:pPr>
            <a:r>
              <a:rPr lang="en-US" dirty="0"/>
              <a:t>demonstrate some use cases,</a:t>
            </a:r>
          </a:p>
          <a:p>
            <a:pPr lvl="2">
              <a:defRPr/>
            </a:pPr>
            <a:r>
              <a:rPr lang="en-US" dirty="0"/>
              <a:t>be rehearsed, and</a:t>
            </a:r>
          </a:p>
          <a:p>
            <a:pPr lvl="2">
              <a:defRPr/>
            </a:pPr>
            <a:r>
              <a:rPr lang="en-US" dirty="0"/>
              <a:t>flow.</a:t>
            </a:r>
          </a:p>
          <a:p>
            <a:pPr marL="239713" lvl="1" indent="0">
              <a:buNone/>
              <a:defRPr/>
            </a:pPr>
            <a:r>
              <a:rPr lang="en-US" dirty="0"/>
              <a:t>(Continued on Next Slide…)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92665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9</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935622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10</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35604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pPr eaLnBrk="1" hangingPunct="1"/>
            <a:r>
              <a:rPr lang="en-US" dirty="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12</a:t>
            </a:fld>
            <a:endParaRPr lang="en-US"/>
          </a:p>
        </p:txBody>
      </p:sp>
      <p:sp>
        <p:nvSpPr>
          <p:cNvPr id="8" name="TextBox 7"/>
          <p:cNvSpPr txBox="1"/>
          <p:nvPr/>
        </p:nvSpPr>
        <p:spPr>
          <a:xfrm>
            <a:off x="3124200" y="1981200"/>
            <a:ext cx="4495800" cy="2862322"/>
          </a:xfrm>
          <a:prstGeom prst="rect">
            <a:avLst/>
          </a:prstGeom>
          <a:noFill/>
          <a:ln>
            <a:solidFill>
              <a:schemeClr val="tx1"/>
            </a:solidFill>
          </a:ln>
        </p:spPr>
        <p:txBody>
          <a:bodyPr wrap="square" rtlCol="0">
            <a:spAutoFit/>
          </a:bodyPr>
          <a:lstStyle/>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t>READ ME	</a:t>
            </a:r>
            <a:r>
              <a:rPr lang="en-US" sz="2000">
                <a:latin typeface="Calibri" panose="020F0502020204030204" pitchFamily="34" charset="0"/>
              </a:rPr>
              <a:t>[2 of 4]</a:t>
            </a:r>
            <a:endParaRPr lang="en-US" sz="2000" dirty="0">
              <a:latin typeface="Calibri" panose="020F0502020204030204" pitchFamily="34" charset="0"/>
            </a:endParaRPr>
          </a:p>
        </p:txBody>
      </p:sp>
      <p:sp>
        <p:nvSpPr>
          <p:cNvPr id="3075" name="Content Placeholder 2"/>
          <p:cNvSpPr>
            <a:spLocks noGrp="1"/>
          </p:cNvSpPr>
          <p:nvPr>
            <p:ph idx="1"/>
          </p:nvPr>
        </p:nvSpPr>
        <p:spPr>
          <a:xfrm>
            <a:off x="457200" y="1600200"/>
            <a:ext cx="8229600" cy="5257800"/>
          </a:xfrm>
        </p:spPr>
        <p:txBody>
          <a:bodyPr>
            <a:noAutofit/>
          </a:bodyPr>
          <a:lstStyle/>
          <a:p>
            <a:r>
              <a:rPr lang="en-US" sz="1800" dirty="0"/>
              <a:t>Presenting (Continued)</a:t>
            </a:r>
          </a:p>
          <a:p>
            <a:pPr lvl="1"/>
            <a:r>
              <a:rPr lang="en-US" sz="1500" dirty="0"/>
              <a:t>You should give live demos on actual hardware, rather than using screen recordings or simulators.</a:t>
            </a:r>
          </a:p>
          <a:p>
            <a:pPr lvl="1"/>
            <a:r>
              <a:rPr lang="en-US" sz="1500" dirty="0"/>
              <a:t>We strongly suggest that, as a backup to live demonstrations, you make screen recordings of your software demonstrations using Camtasia in advance. Things can and do go wrong during live demonstrations.</a:t>
            </a:r>
            <a:br>
              <a:rPr lang="en-US" sz="1500" dirty="0"/>
            </a:br>
            <a:r>
              <a:rPr lang="en-US" sz="1500" dirty="0"/>
              <a:t>For example, one semester a Google service went down just prior to a team’s presentation, which ruined their presentation. You will get exactly one chance to present, so be prepared.</a:t>
            </a:r>
            <a:br>
              <a:rPr lang="en-US" sz="1500" dirty="0"/>
            </a:br>
            <a:r>
              <a:rPr lang="en-US" sz="1500" dirty="0"/>
              <a:t>If you live demonstration fails, you can play a screen recording and talk through it. While this is not as good as a live demonstration, it’s better than no demonstration at all.</a:t>
            </a:r>
          </a:p>
          <a:p>
            <a:r>
              <a:rPr lang="en-US" sz="1900" dirty="0"/>
              <a:t>Presenting Using Microsoft Teams</a:t>
            </a:r>
          </a:p>
          <a:p>
            <a:pPr lvl="1"/>
            <a:r>
              <a:rPr lang="en-US" sz="1500" dirty="0"/>
              <a:t>One aspect of your presentation grade will be how well you present using Microsoft Teams.</a:t>
            </a:r>
          </a:p>
          <a:p>
            <a:pPr lvl="1"/>
            <a:r>
              <a:rPr lang="en-US" sz="1500" dirty="0"/>
              <a:t>Test in advance with each other to ensure good video including good lighting. There should be enough light. The light should be in front of you, not behind.</a:t>
            </a:r>
          </a:p>
          <a:p>
            <a:pPr lvl="1"/>
            <a:r>
              <a:rPr lang="en-US" sz="1500" dirty="0"/>
              <a:t>Test in advance with each other to ensure good audio.</a:t>
            </a:r>
          </a:p>
          <a:p>
            <a:pPr lvl="1"/>
            <a:r>
              <a:rPr lang="en-US" sz="1500" dirty="0"/>
              <a:t>Test your internet connection reliability and speed in advance.</a:t>
            </a:r>
          </a:p>
          <a:p>
            <a:pPr lvl="1"/>
            <a:r>
              <a:rPr lang="en-US" sz="1500" dirty="0"/>
              <a:t>Practice software demonstration. Rehearse passing control from one team member to another.</a:t>
            </a:r>
          </a:p>
          <a:p>
            <a:pPr lvl="1"/>
            <a:r>
              <a:rPr lang="en-US" sz="1500" dirty="0"/>
              <a:t>You should look professional. You should dress business casual and sit somewhere that looks professional like a desk or table. By contrast, you should not be presenting say from a couch or your bed.</a:t>
            </a:r>
          </a:p>
          <a:p>
            <a:pPr lvl="1"/>
            <a:endParaRPr lang="en-US" sz="1500" dirty="0">
              <a:solidFill>
                <a:srgbClr val="FF0000"/>
              </a:solidFill>
            </a:endParaRP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81750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[3 of 4]</a:t>
            </a:r>
          </a:p>
        </p:txBody>
      </p:sp>
      <p:sp>
        <p:nvSpPr>
          <p:cNvPr id="3075" name="Content Placeholder 2"/>
          <p:cNvSpPr>
            <a:spLocks noGrp="1"/>
          </p:cNvSpPr>
          <p:nvPr>
            <p:ph idx="1"/>
          </p:nvPr>
        </p:nvSpPr>
        <p:spPr/>
        <p:txBody>
          <a:bodyPr>
            <a:normAutofit fontScale="70000" lnSpcReduction="20000"/>
          </a:bodyPr>
          <a:lstStyle/>
          <a:p>
            <a:r>
              <a:rPr lang="en-US" dirty="0"/>
              <a:t>Content</a:t>
            </a:r>
          </a:p>
          <a:p>
            <a:pPr lvl="1"/>
            <a:r>
              <a:rPr lang="en-US" dirty="0"/>
              <a:t>Do not include any company confidential information in your presentation since all presentations will be posted on the web site.</a:t>
            </a:r>
          </a:p>
          <a:p>
            <a:pPr lvl="1"/>
            <a:r>
              <a:rPr lang="en-US" dirty="0"/>
              <a:t>Screen Shots</a:t>
            </a:r>
          </a:p>
          <a:p>
            <a:pPr lvl="2"/>
            <a:r>
              <a:rPr lang="en-US" dirty="0"/>
              <a:t>You should include at least four screen shots.</a:t>
            </a:r>
          </a:p>
          <a:p>
            <a:pPr lvl="2"/>
            <a:r>
              <a:rPr lang="en-US" dirty="0"/>
              <a:t>Include actual screen shots (i.e., not mockups), replacing [Title of Screen Shot]  with an appropriate title. </a:t>
            </a:r>
          </a:p>
          <a:p>
            <a:pPr lvl="2"/>
            <a:r>
              <a:rPr lang="en-US" dirty="0"/>
              <a:t>You may duplicate the Screen Shot template slide as needed.</a:t>
            </a:r>
          </a:p>
          <a:p>
            <a:pPr lvl="2"/>
            <a:r>
              <a:rPr lang="en-US" dirty="0"/>
              <a:t>The screen shots are intended for posting on the web rather than for being used during your presentation so you may include as many screen shots as you like in this slide deck but skip many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lvl="2"/>
            <a:r>
              <a:rPr lang="en-US" dirty="0"/>
              <a:t>If a slide contains more than one screen shot or additional artwork (like an arrow),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marL="461963" lvl="2" indent="0">
              <a:buNone/>
            </a:pPr>
            <a:endParaRPr lang="en-US" dirty="0"/>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83757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[4 of 4]</a:t>
            </a:r>
          </a:p>
        </p:txBody>
      </p:sp>
      <p:sp>
        <p:nvSpPr>
          <p:cNvPr id="3075" name="Content Placeholder 2"/>
          <p:cNvSpPr>
            <a:spLocks noGrp="1"/>
          </p:cNvSpPr>
          <p:nvPr>
            <p:ph idx="1"/>
          </p:nvPr>
        </p:nvSpPr>
        <p:spPr/>
        <p:txBody>
          <a:bodyPr>
            <a:normAutofit fontScale="55000" lnSpcReduction="20000"/>
          </a:bodyPr>
          <a:lstStyle/>
          <a:p>
            <a:r>
              <a:rPr lang="en-US" dirty="0"/>
              <a:t>Required Template</a:t>
            </a:r>
          </a:p>
          <a:p>
            <a:pPr lvl="1"/>
            <a:r>
              <a:rPr lang="en-US" dirty="0"/>
              <a:t>Do not edit the Slide Masters.</a:t>
            </a:r>
          </a:p>
          <a:p>
            <a:pPr lvl="1"/>
            <a:r>
              <a:rPr lang="en-US" dirty="0"/>
              <a:t>Throughout the PowerPoint template, replace placeholders […] with the appropriate information.</a:t>
            </a:r>
          </a:p>
          <a:p>
            <a:pPr lvl="1"/>
            <a:r>
              <a:rPr lang="en-US" dirty="0"/>
              <a:t>Edit the center footer by clicking the Header &amp; Footer button on the Insert ribbon. Change [Team Name] in the footer to your company name as in “Team TechSmith Beta ”. If necessary, extend the width of the center footer textbox on the master slide, making sure that you re-center the enlarged textbox.</a:t>
            </a:r>
          </a:p>
          <a:p>
            <a:pPr lvl="1"/>
            <a:r>
              <a:rPr lang="en-US" dirty="0"/>
              <a:t>Do not change the organization of slides. </a:t>
            </a:r>
          </a:p>
          <a:p>
            <a:r>
              <a:rPr lang="en-US" dirty="0"/>
              <a:t>Submission</a:t>
            </a:r>
          </a:p>
          <a:p>
            <a:pPr lvl="1"/>
            <a:r>
              <a:rPr lang="en-US" dirty="0"/>
              <a:t>Although the presentations are scheduled over the course of many Teams meetings, all slide decks are due at the same time.</a:t>
            </a:r>
          </a:p>
          <a:p>
            <a:pPr lvl="1"/>
            <a:r>
              <a:rPr lang="en-US" dirty="0"/>
              <a:t>The schedule of the presentations will be distributed by email in the afternoon or evening of the day before the first day scheduled for presentations</a:t>
            </a:r>
            <a:r>
              <a:rPr lang="en-US"/>
              <a:t>, Monday, April 6.</a:t>
            </a:r>
            <a:endParaRPr lang="en-US" dirty="0"/>
          </a:p>
          <a:p>
            <a:pPr lvl="1"/>
            <a:r>
              <a:rPr lang="en-US" dirty="0"/>
              <a:t>Email your presentation to Dr. D. and your client by 11:59 p.m., Sunday, April 5. Send your presentation to your client in a </a:t>
            </a:r>
            <a:r>
              <a:rPr lang="en-US" u="sng" dirty="0"/>
              <a:t>separate</a:t>
            </a:r>
            <a:r>
              <a:rPr lang="en-US" dirty="0"/>
              <a:t> email; do </a:t>
            </a:r>
            <a:r>
              <a:rPr lang="en-US" u="sng" dirty="0"/>
              <a:t>not</a:t>
            </a:r>
            <a:r>
              <a:rPr lang="en-US" dirty="0"/>
              <a:t> cc me.</a:t>
            </a:r>
          </a:p>
          <a:p>
            <a:pPr lvl="1"/>
            <a:r>
              <a:rPr lang="en-US" dirty="0"/>
              <a:t>For subject, use “Team  &lt;Team Name&gt;: Beta Presentation” as in “Team TechSmith: Beta Presentation”.</a:t>
            </a:r>
          </a:p>
          <a:p>
            <a:pPr lvl="1"/>
            <a:r>
              <a:rPr lang="en-US" dirty="0"/>
              <a:t>Attach the Windows PowerPoint source file named “team-[team-name]-beta-presentation.pptx” replacing “[team-name]” with your team name (using all lower case and replacing all blanks with dashes) in your filename as in “team-urban-science-beta-presentation.pptx”.</a:t>
            </a:r>
          </a:p>
          <a:p>
            <a:pPr lvl="1"/>
            <a:r>
              <a:rPr lang="en-US" dirty="0"/>
              <a:t>Include some professional text in the body to practice being a professional and to avoid having your email sent to my junk folder.</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Beta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28916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Beta </a:t>
            </a:r>
            <a:r>
              <a:rPr lang="en-US" dirty="0"/>
              <a:t>Presentation</a:t>
            </a:r>
            <a:br>
              <a:rPr lang="en-US" dirty="0"/>
            </a:br>
            <a:r>
              <a:rPr lang="en-US" dirty="0"/>
              <a:t>[Project Title 36pt]</a:t>
            </a:r>
          </a:p>
        </p:txBody>
      </p:sp>
      <p:sp>
        <p:nvSpPr>
          <p:cNvPr id="3" name="Subtitle 2"/>
          <p:cNvSpPr>
            <a:spLocks noGrp="1"/>
          </p:cNvSpPr>
          <p:nvPr>
            <p:ph type="subTitle" idx="1"/>
          </p:nvPr>
        </p:nvSpPr>
        <p:spPr/>
        <p:txBody>
          <a:bodyPr/>
          <a:lstStyle/>
          <a:p>
            <a:r>
              <a:rPr lang="en-US" dirty="0"/>
              <a:t>Department of Computer Science and Engineering</a:t>
            </a:r>
          </a:p>
          <a:p>
            <a:r>
              <a:rPr lang="en-US" dirty="0"/>
              <a:t>Michigan State University</a:t>
            </a:r>
          </a:p>
          <a:p>
            <a:r>
              <a:rPr lang="en-US" dirty="0"/>
              <a:t>Spring 20</a:t>
            </a:r>
          </a:p>
          <a:p>
            <a:endParaRPr lang="en-US" dirty="0"/>
          </a:p>
          <a:p>
            <a:r>
              <a:rPr lang="en-US"/>
              <a:t>2019</a:t>
            </a:r>
            <a:endParaRPr lang="en-US" dirty="0"/>
          </a:p>
        </p:txBody>
      </p:sp>
      <p:sp>
        <p:nvSpPr>
          <p:cNvPr id="2" name="TextBox 1"/>
          <p:cNvSpPr txBox="1"/>
          <p:nvPr/>
        </p:nvSpPr>
        <p:spPr>
          <a:xfrm>
            <a:off x="1310268" y="3742778"/>
            <a:ext cx="7162800" cy="461665"/>
          </a:xfrm>
          <a:prstGeom prst="rect">
            <a:avLst/>
          </a:prstGeom>
          <a:noFill/>
        </p:spPr>
        <p:txBody>
          <a:bodyPr wrap="square" rtlCol="0">
            <a:spAutoFit/>
          </a:bodyPr>
          <a:lstStyle/>
          <a:p>
            <a:pPr algn="r"/>
            <a:r>
              <a:rPr lang="en-US" sz="2400"/>
              <a:t>Team [Team Name 24pt]</a:t>
            </a:r>
            <a:endParaRPr lang="en-US" sz="2400" dirty="0"/>
          </a:p>
        </p:txBody>
      </p:sp>
      <p:sp>
        <p:nvSpPr>
          <p:cNvPr id="11" name="TextBox 10"/>
          <p:cNvSpPr txBox="1"/>
          <p:nvPr/>
        </p:nvSpPr>
        <p:spPr>
          <a:xfrm>
            <a:off x="5501268" y="4204443"/>
            <a:ext cx="2971800" cy="1569660"/>
          </a:xfrm>
          <a:prstGeom prst="rect">
            <a:avLst/>
          </a:prstGeom>
          <a:noFill/>
        </p:spPr>
        <p:txBody>
          <a:bodyPr wrap="square" rtlCol="0">
            <a:spAutoFit/>
          </a:bodyPr>
          <a:lstStyle/>
          <a:p>
            <a:pPr algn="r"/>
            <a:r>
              <a:rPr lang="en-US" sz="1600">
                <a:solidFill>
                  <a:srgbClr val="004F3B"/>
                </a:solidFill>
              </a:rPr>
              <a:t>[Team Member 1 16pt]</a:t>
            </a:r>
          </a:p>
          <a:p>
            <a:pPr algn="r"/>
            <a:r>
              <a:rPr lang="en-US" sz="1600">
                <a:solidFill>
                  <a:srgbClr val="004F3B"/>
                </a:solidFill>
              </a:rPr>
              <a:t>[Team Member 2 16pt]</a:t>
            </a:r>
          </a:p>
          <a:p>
            <a:pPr algn="r"/>
            <a:r>
              <a:rPr lang="en-US" sz="1600">
                <a:solidFill>
                  <a:srgbClr val="004F3B"/>
                </a:solidFill>
              </a:rPr>
              <a:t>[Team Member 3 16pt]</a:t>
            </a:r>
          </a:p>
          <a:p>
            <a:pPr algn="r"/>
            <a:r>
              <a:rPr lang="en-US" sz="1600">
                <a:solidFill>
                  <a:srgbClr val="004F3B"/>
                </a:solidFill>
              </a:rPr>
              <a:t>[Team Member 4 16pt]</a:t>
            </a:r>
          </a:p>
          <a:p>
            <a:pPr algn="r"/>
            <a:r>
              <a:rPr lang="en-US" sz="1600">
                <a:solidFill>
                  <a:srgbClr val="004F3B"/>
                </a:solidFill>
              </a:rPr>
              <a:t>[Team Member 5 16pt]</a:t>
            </a:r>
          </a:p>
          <a:p>
            <a:pPr algn="r"/>
            <a:r>
              <a:rPr lang="en-US" sz="1600">
                <a:solidFill>
                  <a:srgbClr val="004F3B"/>
                </a:solidFill>
              </a:rPr>
              <a:t>[Team Member 6 16pt]</a:t>
            </a:r>
            <a:endParaRPr lang="en-US" sz="1600" dirty="0">
              <a:solidFill>
                <a:srgbClr val="004F3B"/>
              </a:solidFill>
            </a:endParaRPr>
          </a:p>
        </p:txBody>
      </p:sp>
    </p:spTree>
    <p:extLst>
      <p:ext uri="{BB962C8B-B14F-4D97-AF65-F5344CB8AC3E}">
        <p14:creationId xmlns:p14="http://schemas.microsoft.com/office/powerpoint/2010/main" val="32028029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a:t>Point 1</a:t>
            </a:r>
          </a:p>
          <a:p>
            <a:pPr eaLnBrk="1" hangingPunct="1"/>
            <a:r>
              <a:rPr lang="en-US"/>
              <a:t>Point 2</a:t>
            </a:r>
          </a:p>
          <a:p>
            <a:pPr eaLnBrk="1" hangingPunct="1"/>
            <a:r>
              <a:rPr lang="en-US"/>
              <a:t>Point 3</a:t>
            </a:r>
          </a:p>
          <a:p>
            <a:pPr eaLnBrk="1" hangingPunct="1"/>
            <a:r>
              <a:rPr lang="en-US"/>
              <a:t>Etc…</a:t>
            </a:r>
          </a:p>
          <a:p>
            <a:pPr eaLnBrk="1" hangingPunct="1"/>
            <a:endParaRPr lang="en-US"/>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6</a:t>
            </a:fld>
            <a:endParaRPr lang="en-US"/>
          </a:p>
        </p:txBody>
      </p:sp>
    </p:spTree>
    <p:extLst>
      <p:ext uri="{BB962C8B-B14F-4D97-AF65-F5344CB8AC3E}">
        <p14:creationId xmlns:p14="http://schemas.microsoft.com/office/powerpoint/2010/main" val="1338850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7" name="Slide Number Placeholder 6"/>
          <p:cNvSpPr>
            <a:spLocks noGrp="1"/>
          </p:cNvSpPr>
          <p:nvPr>
            <p:ph type="sldNum" sz="quarter" idx="12"/>
          </p:nvPr>
        </p:nvSpPr>
        <p:spPr/>
        <p:txBody>
          <a:bodyPr/>
          <a:lstStyle/>
          <a:p>
            <a:r>
              <a:rPr lang="en-US"/>
              <a:t>6</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456599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7</a:t>
            </a:r>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0174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8</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688410717"/>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878</TotalTime>
  <Words>1895</Words>
  <Application>Microsoft Office PowerPoint</Application>
  <PresentationFormat>On-screen Show (4:3)</PresentationFormat>
  <Paragraphs>202</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READ ME [1 of 4]</vt:lpstr>
      <vt:lpstr>READ ME [2 of 4]</vt:lpstr>
      <vt:lpstr>READ ME [3 of 4]</vt:lpstr>
      <vt:lpstr>READ ME [4 of 4]</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186</cp:revision>
  <dcterms:created xsi:type="dcterms:W3CDTF">2006-08-16T00:00:00Z</dcterms:created>
  <dcterms:modified xsi:type="dcterms:W3CDTF">2020-03-23T18:49:15Z</dcterms:modified>
</cp:coreProperties>
</file>